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E5E"/>
    <a:srgbClr val="1C5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2CE54D-ACC0-49DB-1AE2-EB14110E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044D875-6E37-AF18-1DFF-A3426D7D9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A91D69-7EC3-B126-C56F-2D559B44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3A1C84-B34E-D32F-7D26-FA0A4EF6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CB39990-6A8D-11EC-2698-F0D2FF8B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52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C364D0-7F0A-45D4-83BE-FBF17E5F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BED2798-B038-B94C-5502-EC3ACCD3A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8F187F1-0751-4AB6-416A-E86D879A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64790F5-CAD4-42DE-B9DD-DE250D07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C7F8ED-BEC9-3EAC-1A63-797E9B58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22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59A99D0-E261-C70E-A4D1-CC1194008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5ACF4C8-13A0-2BC6-1347-4B3A86339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09B32F-454B-EA0A-1126-84AB80F0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9CB7D5A-2C9F-F3B6-93B5-812E3913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2327D35-604C-29D2-C377-FCEAFDA4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380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0709FC-24DF-5442-7E37-48FC8853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3D4500-1568-8D7E-6B9B-FFF7F195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938C94-5FF0-F057-A960-DA489796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2BF4CCB-25F6-E891-5C94-1354AF4E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32ED74-8C3F-72C1-BCEC-64B22548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84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5588F0-5BF8-DCBA-22B6-3F487D47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89F5377-DD27-86CB-AD52-8E4150F7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065C3B-3734-0D10-EDF6-106C3BAD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C8F2D7A-6F3C-273E-F4E4-9382BF79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B5E619A-7CCD-6045-8AAB-F8D5C46B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090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F9FBD3-60EE-2EA5-477D-43F6B2CB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0DBBA3-8441-1582-44BC-0240929CF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454007B-C4C2-3010-41B0-EDB3D29F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09059CC-D9AF-A0BD-D608-9BE625D4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3DB841C-4217-FE7C-B596-F75CB71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1B511B-053E-5D40-D07E-CE9A5DF4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54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B6BAA5-D702-0FAE-322C-59D13F37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333D116-48B4-BCAD-7C7F-431A3177D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B3151C2-4507-56D7-A93E-47E4B0E7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401D661-DD78-63B9-4E20-EC45BC3AD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C1EB2F4-0E30-F5A4-5D75-C3D57C940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E8BA1EFC-229C-0FDC-3EEB-0F8FDE30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F8DF955-C697-E7FA-7D1C-29760305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82FDA14-BC23-873A-082B-D2F7B852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05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31CB2B-C4BF-523B-0092-C3933488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6987BA6-D469-6A8C-A9FC-56183CFB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B13EBDD-D5FA-E68D-E9D6-70AE909C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59679BE-9100-AF81-8843-21882414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83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846EC2D-02C0-F7C2-0023-34E74719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DD51A58-8991-BA70-C66A-F0D0BF3A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89EE45F-9937-1F2D-5858-501D8588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75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FB62D2-6DDC-17E4-1A84-52A81C37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B24D57-7FCB-DD9A-D5A7-A18BDB14F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58A5E5B-C3A4-559C-F14B-5D3125F36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DC3135D-A58B-5AF4-D44C-50447EB8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D829DA8-1901-B530-405B-3D408B7E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CC3982D-76BE-81CF-2326-41AF91B0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1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9FDFAC-45CB-6FED-1235-A4602877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71DA317-47A1-F1CD-1ADE-4AA1058D5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3F7B331-0389-60BC-E0F2-B8A072C9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CA89849-924A-9289-6D9D-AD28F0D4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E25A13E-68CA-95AF-A456-26D514C7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55C9A89-430A-5BC7-ED15-EC3B340F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46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8694404-8442-5951-47AF-06E58A3F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0955795-3929-C7BA-10D9-16D4EE902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B3A634-07B7-8BAD-3107-68BC35138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A963-B9BD-45F1-9161-F071430FB8D0}" type="datetimeFigureOut">
              <a:rPr lang="th-TH" smtClean="0"/>
              <a:t>03/06/66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ED02AB3-239C-91E7-8AD1-59CE3A4E4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C9D763-1467-47E8-08BB-B2B26B76F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453C-99BE-4E16-A21E-6A48BA1F01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488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B1A6F4-CAF2-01E9-B138-3062A4483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795" y="1326610"/>
            <a:ext cx="9144000" cy="1510858"/>
          </a:xfrm>
        </p:spPr>
        <p:txBody>
          <a:bodyPr>
            <a:normAutofit/>
          </a:bodyPr>
          <a:lstStyle/>
          <a:p>
            <a:pPr algn="r"/>
            <a:endParaRPr lang="th-TH" sz="8000" b="1" dirty="0">
              <a:solidFill>
                <a:srgbClr val="454E5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68C3924-AC7F-5569-F87A-3507E2743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5795" y="3104455"/>
            <a:ext cx="9144000" cy="1241302"/>
          </a:xfrm>
        </p:spPr>
        <p:txBody>
          <a:bodyPr>
            <a:normAutofit/>
          </a:bodyPr>
          <a:lstStyle/>
          <a:p>
            <a:pPr algn="r"/>
            <a:endParaRPr lang="th-TH" sz="5400" dirty="0">
              <a:solidFill>
                <a:srgbClr val="1C5B9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262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307F90-7107-9613-ED45-96414716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2457"/>
          </a:xfrm>
        </p:spPr>
        <p:txBody>
          <a:bodyPr/>
          <a:lstStyle/>
          <a:p>
            <a:endParaRPr lang="th-TH" b="1" dirty="0">
              <a:solidFill>
                <a:srgbClr val="454E5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7BCBF1-2C88-3E5B-9F8F-D7FE08D6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931750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moo moo</dc:creator>
  <cp:lastModifiedBy>moo moo</cp:lastModifiedBy>
  <cp:revision>4</cp:revision>
  <dcterms:created xsi:type="dcterms:W3CDTF">2022-07-14T05:57:13Z</dcterms:created>
  <dcterms:modified xsi:type="dcterms:W3CDTF">2023-06-03T09:54:36Z</dcterms:modified>
</cp:coreProperties>
</file>